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1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4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6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4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1ABB-D323-4A43-8396-373E2F13C82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99CA-8CC6-4844-95C2-FBC8977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Andrew Wyeth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448800" cy="2393813"/>
          </a:xfrm>
        </p:spPr>
        <p:txBody>
          <a:bodyPr>
            <a:normAutofit/>
          </a:bodyPr>
          <a:lstStyle/>
          <a:p>
            <a:r>
              <a:rPr lang="en-US" dirty="0" smtClean="0"/>
              <a:t>American Painter – Watercolor and Tempera </a:t>
            </a:r>
          </a:p>
          <a:p>
            <a:r>
              <a:rPr lang="en-US" dirty="0" smtClean="0"/>
              <a:t>realism in portraiture and pastorals</a:t>
            </a:r>
          </a:p>
          <a:p>
            <a:r>
              <a:rPr lang="en-US" dirty="0" smtClean="0"/>
              <a:t>Pastorals-a work of literature portraying an idealized version of country life</a:t>
            </a:r>
          </a:p>
          <a:p>
            <a:r>
              <a:rPr lang="en-US" dirty="0" err="1" smtClean="0"/>
              <a:t>Chadds</a:t>
            </a:r>
            <a:r>
              <a:rPr lang="en-US" dirty="0" smtClean="0"/>
              <a:t> Ford </a:t>
            </a:r>
          </a:p>
          <a:p>
            <a:r>
              <a:rPr lang="en-US" dirty="0" smtClean="0"/>
              <a:t>1917-2009</a:t>
            </a:r>
          </a:p>
          <a:p>
            <a:endParaRPr lang="en-US" dirty="0"/>
          </a:p>
        </p:txBody>
      </p:sp>
      <p:pic>
        <p:nvPicPr>
          <p:cNvPr id="1026" name="Picture 2" descr="Image result for andrew wyeth self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3" y="97721"/>
            <a:ext cx="3031581" cy="25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1945 – N.C. Wyeth is killed in a car crash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6" y="1394551"/>
            <a:ext cx="7155635" cy="2702265"/>
          </a:xfrm>
        </p:spPr>
        <p:txBody>
          <a:bodyPr/>
          <a:lstStyle/>
          <a:p>
            <a:r>
              <a:rPr lang="en-US" dirty="0" smtClean="0"/>
              <a:t>This changes A. Wyeth’s paintings dramatically </a:t>
            </a:r>
            <a:endParaRPr lang="en-US" dirty="0"/>
          </a:p>
        </p:txBody>
      </p:sp>
      <p:pic>
        <p:nvPicPr>
          <p:cNvPr id="9218" name="Picture 2" descr="Winter 1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07" y="2130016"/>
            <a:ext cx="6637111" cy="43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/>
          <a:lstStyle/>
          <a:p>
            <a:r>
              <a:rPr lang="en-US" dirty="0" smtClean="0"/>
              <a:t>“My father’s death put me in touch with something beyond me, things to think and feel, things that meant everything to me.”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Winter 1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78" y="1449977"/>
            <a:ext cx="7757985" cy="50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Christina </a:t>
            </a:r>
            <a:endParaRPr lang="en-US" dirty="0"/>
          </a:p>
        </p:txBody>
      </p:sp>
      <p:pic>
        <p:nvPicPr>
          <p:cNvPr id="10242" name="Picture 2" descr="Image result for Andrew wyeth paintin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0" y="1091002"/>
            <a:ext cx="4033008" cy="508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 descr="https://upload.wikimedia.org/wikipedia/en/a/a2/Christinaswor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6" y="537882"/>
            <a:ext cx="8815562" cy="59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" y="3641651"/>
            <a:ext cx="14863408" cy="18895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Image result for Andrew wyeth paintings chris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18" y="457200"/>
            <a:ext cx="5688917" cy="53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Helga </a:t>
            </a:r>
            <a:endParaRPr lang="en-US" dirty="0"/>
          </a:p>
        </p:txBody>
      </p:sp>
      <p:pic>
        <p:nvPicPr>
          <p:cNvPr id="14338" name="Picture 2" descr="https://upload.wikimedia.org/wikipedia/en/5/5a/Helga_nu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5" y="1690688"/>
            <a:ext cx="3486990" cy="47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Helga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80" y="871818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upload.wikimedia.org/wikipedia/en/9/92/Andrew_Wyeth_Braids_1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90" y="4361705"/>
            <a:ext cx="2619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Wyeth – Looking Out, Looking In</a:t>
            </a:r>
            <a:endParaRPr lang="en-US" dirty="0"/>
          </a:p>
        </p:txBody>
      </p:sp>
      <p:pic>
        <p:nvPicPr>
          <p:cNvPr id="15362" name="Picture 2" descr="https://www.nga.gov/content/dam/ngaweb/features/slideshows/Andrew%20Wyeth/images/DEX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55" y="1825625"/>
            <a:ext cx="62632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Andrew Wyeth Looking Out, Looking 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04" y="653143"/>
            <a:ext cx="7078171" cy="53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4" name="Picture 6" descr="https://i.pinimg.com/originals/55/42/df/5542df7ce773a501f5781c46cc4c4b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37428"/>
            <a:ext cx="7994469" cy="66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966650"/>
            <a:ext cx="11508377" cy="440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4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N.C. Wyeth – illustrator 1882-1945</a:t>
            </a:r>
          </a:p>
          <a:p>
            <a:pPr lvl="1"/>
            <a:r>
              <a:rPr lang="en-US" dirty="0" smtClean="0"/>
              <a:t>Treasure Island </a:t>
            </a:r>
          </a:p>
        </p:txBody>
      </p:sp>
      <p:pic>
        <p:nvPicPr>
          <p:cNvPr id="2050" name="Picture 2" descr="https://upload.wikimedia.org/wikipedia/commons/thumb/c/c8/One_More_Step%2C_Mr._Hands.jpg/800px-One_More_Step%2C_Mr._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32" y="828403"/>
            <a:ext cx="3553575" cy="43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.c. wyeth paintin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05" y="4036423"/>
            <a:ext cx="2803859" cy="271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s0.wikiart.org/images/n-c-wyeth/painting-of-native-american-3.jpg!Pinterest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" y="2929391"/>
            <a:ext cx="2470060" cy="3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 result for Andrew Wyeth Looking In, Looking Ou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4497"/>
            <a:ext cx="807284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32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Grew up in the </a:t>
            </a:r>
            <a:r>
              <a:rPr lang="en-US" dirty="0" err="1" smtClean="0"/>
              <a:t>Chadds</a:t>
            </a:r>
            <a:r>
              <a:rPr lang="en-US" dirty="0" smtClean="0"/>
              <a:t> Ford Area </a:t>
            </a:r>
          </a:p>
          <a:p>
            <a:pPr lvl="1"/>
            <a:r>
              <a:rPr lang="en-US" dirty="0" smtClean="0"/>
              <a:t>Brandywine River Museum </a:t>
            </a:r>
            <a:endParaRPr lang="en-US" dirty="0"/>
          </a:p>
        </p:txBody>
      </p:sp>
      <p:sp>
        <p:nvSpPr>
          <p:cNvPr id="5" name="AutoShape 4" descr="Image result for brandywine river museum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media-cdn.tripadvisor.com/media/photo-s/10/69/50/6b/nc-wyeth-s-studio-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2940231"/>
            <a:ext cx="5961561" cy="33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Image result for brandywine river museum"/>
          <p:cNvSpPr>
            <a:spLocks noChangeAspect="1" noChangeArrowheads="1"/>
          </p:cNvSpPr>
          <p:nvPr/>
        </p:nvSpPr>
        <p:spPr bwMode="auto">
          <a:xfrm>
            <a:off x="307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18" y="1080157"/>
            <a:ext cx="4742707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brandywine river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93" y="4374219"/>
            <a:ext cx="3306850" cy="21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Kuerner</a:t>
            </a:r>
            <a:r>
              <a:rPr lang="en-US" dirty="0" smtClean="0"/>
              <a:t> Farm </a:t>
            </a:r>
            <a:endParaRPr lang="en-US" dirty="0"/>
          </a:p>
        </p:txBody>
      </p:sp>
      <p:pic>
        <p:nvPicPr>
          <p:cNvPr id="6146" name="Picture 2" descr="Image result for Kuerner Fa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68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Kuerner Farm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4" y="604147"/>
            <a:ext cx="4974953" cy="30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tempera?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also known as egg tempera, is a permanent, fast-drying painting medium consisting of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colored pigments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mixed with a water-soluble binder medium (usually a glutinous material such as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egg yolk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some other size)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Very long lasting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 paint until 1500’s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Tempera – Encaustic – Oil </a:t>
            </a:r>
          </a:p>
          <a:p>
            <a:r>
              <a:rPr lang="en-US" dirty="0" smtClean="0"/>
              <a:t>applied in thin, semi-opaque or transparent layers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/>
              <a:t>Egg tempera is not a flexible paint and requires stiff boards; painting on canvas will cause cracks to form and chips of paint to fall off.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Must add something to the egg and pigment or there will be cracking since it dries so quickly.  (distilled water, vinegar etc.)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2770" cy="320103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Birth of Venus </a:t>
            </a:r>
            <a:br>
              <a:rPr lang="en-US" dirty="0" smtClean="0"/>
            </a:br>
            <a:r>
              <a:rPr lang="en-US" dirty="0" smtClean="0"/>
              <a:t>Sandro Botticelli</a:t>
            </a:r>
            <a:br>
              <a:rPr lang="en-US" dirty="0" smtClean="0"/>
            </a:br>
            <a:r>
              <a:rPr lang="en-US" dirty="0" smtClean="0"/>
              <a:t>1486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Raphael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https://upload.wikimedia.org/wikipedia/commons/thumb/0/0b/Sandro_Botticelli_-_La_nascita_di_Venere_-_Google_Art_Project_-_edited.jpg/1024px-Sandro_Botticelli_-_La_nascita_di_Venere_-_Google_Art_Project_-_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7" y="201386"/>
            <a:ext cx="6743297" cy="42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d/d4/Raffael_006.jpg/800px-Raffael_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76" y="2978332"/>
            <a:ext cx="3340294" cy="33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8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Wyeth Paintings – 1</a:t>
            </a:r>
            <a:r>
              <a:rPr lang="en-US" baseline="30000" dirty="0" smtClean="0"/>
              <a:t>st</a:t>
            </a:r>
            <a:r>
              <a:rPr lang="en-US" dirty="0" smtClean="0"/>
              <a:t> Tempera Painting  </a:t>
            </a:r>
            <a:endParaRPr lang="en-US" dirty="0"/>
          </a:p>
        </p:txBody>
      </p:sp>
      <p:pic>
        <p:nvPicPr>
          <p:cNvPr id="5122" name="Picture 2" descr="http://andrewwyeth.com/test-2/wp-content/uploads/2017/02/1-Lup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19" y="1825625"/>
            <a:ext cx="34103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Watercolors – loose and abstract </a:t>
            </a:r>
            <a:endParaRPr lang="en-US" dirty="0"/>
          </a:p>
        </p:txBody>
      </p:sp>
      <p:pic>
        <p:nvPicPr>
          <p:cNvPr id="7170" name="Picture 2" descr="http://andrewwyeth.com/test-2/wp-content/uploads/2017/02/1-Caldwells-Isl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" y="1538242"/>
            <a:ext cx="3961031" cy="32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ndrew wyeth early watercol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1287961"/>
            <a:ext cx="4572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andrew wyeth early watercol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9" y="4307048"/>
            <a:ext cx="3716445" cy="27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Married Betsey James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423851"/>
            <a:ext cx="10687594" cy="5158060"/>
          </a:xfrm>
        </p:spPr>
        <p:txBody>
          <a:bodyPr/>
          <a:lstStyle/>
          <a:p>
            <a:r>
              <a:rPr lang="en-US" dirty="0" smtClean="0"/>
              <a:t>Betsey titled all of Andrew’s paintings</a:t>
            </a:r>
          </a:p>
          <a:p>
            <a:r>
              <a:rPr lang="en-US" dirty="0" smtClean="0"/>
              <a:t>Had 2 sons  </a:t>
            </a:r>
            <a:endParaRPr lang="en-US" dirty="0"/>
          </a:p>
        </p:txBody>
      </p:sp>
      <p:pic>
        <p:nvPicPr>
          <p:cNvPr id="8194" name="Picture 2" descr="http://andrewwyeth.com/test-2/wp-content/uploads/2017/02/1-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95" y="2114126"/>
            <a:ext cx="6506482" cy="44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248</Words>
  <Application>Microsoft Office PowerPoint</Application>
  <PresentationFormat>Widescreen</PresentationFormat>
  <Paragraphs>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Andrew Wyeth </vt:lpstr>
      <vt:lpstr>Important Facts </vt:lpstr>
      <vt:lpstr>PowerPoint Presentation</vt:lpstr>
      <vt:lpstr>Kuerner Farm </vt:lpstr>
      <vt:lpstr>What is tempera? </vt:lpstr>
      <vt:lpstr>The Birth of Venus  Sandro Botticelli 1486    Raphael  </vt:lpstr>
      <vt:lpstr>Wyeth Paintings – 1st Tempera Painting  </vt:lpstr>
      <vt:lpstr>Early Watercolors – loose and abstract </vt:lpstr>
      <vt:lpstr>Married Betsey James </vt:lpstr>
      <vt:lpstr>1945 – N.C. Wyeth is killed in a car crash </vt:lpstr>
      <vt:lpstr>PowerPoint Presentation</vt:lpstr>
      <vt:lpstr>Christina </vt:lpstr>
      <vt:lpstr>PowerPoint Presentation</vt:lpstr>
      <vt:lpstr>PowerPoint Presentation</vt:lpstr>
      <vt:lpstr>Helga </vt:lpstr>
      <vt:lpstr>Andrew Wyeth – Looking Out, Looking 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Delco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 Wyeth</dc:title>
  <dc:creator>Lindsay Grazel</dc:creator>
  <cp:lastModifiedBy>Lindsay Grazel</cp:lastModifiedBy>
  <cp:revision>10</cp:revision>
  <dcterms:created xsi:type="dcterms:W3CDTF">2017-09-11T12:10:37Z</dcterms:created>
  <dcterms:modified xsi:type="dcterms:W3CDTF">2017-09-12T13:01:38Z</dcterms:modified>
</cp:coreProperties>
</file>